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0" d="100"/>
          <a:sy n="60" d="100"/>
        </p:scale>
        <p:origin x="1834" y="48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4554D-F4F2-48F0-9CA8-E858F5FB638D}" type="datetimeFigureOut">
              <a:rPr lang="fr-FR" smtClean="0"/>
              <a:t>05/11/2021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CFB2F-F493-4BBA-8AC9-46365FA81E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1718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4554D-F4F2-48F0-9CA8-E858F5FB638D}" type="datetimeFigureOut">
              <a:rPr lang="fr-FR" smtClean="0"/>
              <a:t>05/11/2021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CFB2F-F493-4BBA-8AC9-46365FA81E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5030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4554D-F4F2-48F0-9CA8-E858F5FB638D}" type="datetimeFigureOut">
              <a:rPr lang="fr-FR" smtClean="0"/>
              <a:t>05/11/2021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CFB2F-F493-4BBA-8AC9-46365FA81E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6783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4554D-F4F2-48F0-9CA8-E858F5FB638D}" type="datetimeFigureOut">
              <a:rPr lang="fr-FR" smtClean="0"/>
              <a:t>05/11/2021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CFB2F-F493-4BBA-8AC9-46365FA81E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3867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4554D-F4F2-48F0-9CA8-E858F5FB638D}" type="datetimeFigureOut">
              <a:rPr lang="fr-FR" smtClean="0"/>
              <a:t>05/11/2021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CFB2F-F493-4BBA-8AC9-46365FA81E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3274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4554D-F4F2-48F0-9CA8-E858F5FB638D}" type="datetimeFigureOut">
              <a:rPr lang="fr-FR" smtClean="0"/>
              <a:t>05/11/2021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CFB2F-F493-4BBA-8AC9-46365FA81E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9919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4554D-F4F2-48F0-9CA8-E858F5FB638D}" type="datetimeFigureOut">
              <a:rPr lang="fr-FR" smtClean="0"/>
              <a:t>05/11/2021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CFB2F-F493-4BBA-8AC9-46365FA81E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7526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4554D-F4F2-48F0-9CA8-E858F5FB638D}" type="datetimeFigureOut">
              <a:rPr lang="fr-FR" smtClean="0"/>
              <a:t>05/11/2021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CFB2F-F493-4BBA-8AC9-46365FA81E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1462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4554D-F4F2-48F0-9CA8-E858F5FB638D}" type="datetimeFigureOut">
              <a:rPr lang="fr-FR" smtClean="0"/>
              <a:t>05/11/2021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CFB2F-F493-4BBA-8AC9-46365FA81E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2020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4554D-F4F2-48F0-9CA8-E858F5FB638D}" type="datetimeFigureOut">
              <a:rPr lang="fr-FR" smtClean="0"/>
              <a:t>05/11/2021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CFB2F-F493-4BBA-8AC9-46365FA81E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4457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4554D-F4F2-48F0-9CA8-E858F5FB638D}" type="datetimeFigureOut">
              <a:rPr lang="fr-FR" smtClean="0"/>
              <a:t>05/11/2021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CFB2F-F493-4BBA-8AC9-46365FA81E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726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34554D-F4F2-48F0-9CA8-E858F5FB638D}" type="datetimeFigureOut">
              <a:rPr lang="fr-FR" smtClean="0"/>
              <a:t>05/11/2021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1CFB2F-F493-4BBA-8AC9-46365FA81E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0157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46B07D4-69A4-4B6B-A9BB-1990B600F0B3}"/>
              </a:ext>
            </a:extLst>
          </p:cNvPr>
          <p:cNvSpPr/>
          <p:nvPr/>
        </p:nvSpPr>
        <p:spPr>
          <a:xfrm>
            <a:off x="167148" y="157316"/>
            <a:ext cx="4837471" cy="6980901"/>
          </a:xfrm>
          <a:prstGeom prst="rect">
            <a:avLst/>
          </a:prstGeom>
          <a:noFill/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C318A794-FF61-42A6-B9A2-5E0DFA95A457}"/>
              </a:ext>
            </a:extLst>
          </p:cNvPr>
          <p:cNvCxnSpPr>
            <a:cxnSpLocks/>
          </p:cNvCxnSpPr>
          <p:nvPr/>
        </p:nvCxnSpPr>
        <p:spPr>
          <a:xfrm>
            <a:off x="167148" y="1052052"/>
            <a:ext cx="483747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EF5B7EE9-534E-4E7F-B173-89E9FFA852D2}"/>
              </a:ext>
            </a:extLst>
          </p:cNvPr>
          <p:cNvCxnSpPr>
            <a:cxnSpLocks/>
          </p:cNvCxnSpPr>
          <p:nvPr/>
        </p:nvCxnSpPr>
        <p:spPr>
          <a:xfrm>
            <a:off x="167148" y="2797278"/>
            <a:ext cx="483747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D7025E83-9E60-4E84-859C-9F91FACE32C5}"/>
              </a:ext>
            </a:extLst>
          </p:cNvPr>
          <p:cNvCxnSpPr>
            <a:cxnSpLocks/>
          </p:cNvCxnSpPr>
          <p:nvPr/>
        </p:nvCxnSpPr>
        <p:spPr>
          <a:xfrm>
            <a:off x="167148" y="4576916"/>
            <a:ext cx="483747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FB4E5A15-D6BC-4F73-A840-A4FCD9E598CA}"/>
              </a:ext>
            </a:extLst>
          </p:cNvPr>
          <p:cNvCxnSpPr>
            <a:cxnSpLocks/>
          </p:cNvCxnSpPr>
          <p:nvPr/>
        </p:nvCxnSpPr>
        <p:spPr>
          <a:xfrm>
            <a:off x="167148" y="1917290"/>
            <a:ext cx="4837471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4CFCD3EC-A95F-4FD0-A003-40FCF0D54E89}"/>
              </a:ext>
            </a:extLst>
          </p:cNvPr>
          <p:cNvCxnSpPr>
            <a:cxnSpLocks/>
            <a:endCxn id="4" idx="3"/>
          </p:cNvCxnSpPr>
          <p:nvPr/>
        </p:nvCxnSpPr>
        <p:spPr>
          <a:xfrm flipV="1">
            <a:off x="167148" y="3647767"/>
            <a:ext cx="4837471" cy="24582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875D845B-94CA-4656-B399-CA72C3F7CA88}"/>
              </a:ext>
            </a:extLst>
          </p:cNvPr>
          <p:cNvCxnSpPr>
            <a:cxnSpLocks/>
          </p:cNvCxnSpPr>
          <p:nvPr/>
        </p:nvCxnSpPr>
        <p:spPr>
          <a:xfrm>
            <a:off x="167148" y="6322141"/>
            <a:ext cx="483747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A2264E7D-7F1C-4931-8CFD-724345347771}"/>
              </a:ext>
            </a:extLst>
          </p:cNvPr>
          <p:cNvCxnSpPr>
            <a:cxnSpLocks/>
          </p:cNvCxnSpPr>
          <p:nvPr/>
        </p:nvCxnSpPr>
        <p:spPr>
          <a:xfrm>
            <a:off x="167148" y="5417575"/>
            <a:ext cx="4837471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age 20">
            <a:extLst>
              <a:ext uri="{FF2B5EF4-FFF2-40B4-BE49-F238E27FC236}">
                <a16:creationId xmlns:a16="http://schemas.microsoft.com/office/drawing/2014/main" id="{4BB88359-D8CE-453F-A7D1-6C2D1A6EAC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302" y="2374762"/>
            <a:ext cx="857873" cy="845031"/>
          </a:xfrm>
          <a:prstGeom prst="rect">
            <a:avLst/>
          </a:prstGeom>
        </p:spPr>
      </p:pic>
      <p:pic>
        <p:nvPicPr>
          <p:cNvPr id="23" name="Image 22" descr="Une image contenant roue, transport&#10;&#10;Description générée automatiquement">
            <a:extLst>
              <a:ext uri="{FF2B5EF4-FFF2-40B4-BE49-F238E27FC236}">
                <a16:creationId xmlns:a16="http://schemas.microsoft.com/office/drawing/2014/main" id="{62E2293F-7892-4E96-9E43-09A701874C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406" y="4142130"/>
            <a:ext cx="852769" cy="869567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EA9DE7F2-8386-409F-9856-F5E9475303C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91" t="9096" r="11488" b="60253"/>
          <a:stretch/>
        </p:blipFill>
        <p:spPr>
          <a:xfrm>
            <a:off x="275302" y="637169"/>
            <a:ext cx="812346" cy="800267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8822E172-D327-4647-99ED-0023FDEB056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91" t="9096" r="11488" b="60253"/>
          <a:stretch/>
        </p:blipFill>
        <p:spPr>
          <a:xfrm>
            <a:off x="275302" y="5903054"/>
            <a:ext cx="812346" cy="800267"/>
          </a:xfrm>
          <a:prstGeom prst="rect">
            <a:avLst/>
          </a:prstGeom>
        </p:spPr>
      </p:pic>
      <p:sp>
        <p:nvSpPr>
          <p:cNvPr id="27" name="ZoneTexte 26">
            <a:extLst>
              <a:ext uri="{FF2B5EF4-FFF2-40B4-BE49-F238E27FC236}">
                <a16:creationId xmlns:a16="http://schemas.microsoft.com/office/drawing/2014/main" id="{AFAE68CB-0DA2-4E39-B866-D672D54CEAF2}"/>
              </a:ext>
            </a:extLst>
          </p:cNvPr>
          <p:cNvSpPr txBox="1"/>
          <p:nvPr/>
        </p:nvSpPr>
        <p:spPr>
          <a:xfrm>
            <a:off x="371475" y="7224255"/>
            <a:ext cx="44862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i="1" dirty="0"/>
              <a:t>Écrire et plier sur les pointillés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8E2A5A6-ADE8-4202-AC03-DB04278320BF}"/>
              </a:ext>
            </a:extLst>
          </p:cNvPr>
          <p:cNvSpPr/>
          <p:nvPr/>
        </p:nvSpPr>
        <p:spPr>
          <a:xfrm>
            <a:off x="5687195" y="157316"/>
            <a:ext cx="4837471" cy="6980901"/>
          </a:xfrm>
          <a:prstGeom prst="rect">
            <a:avLst/>
          </a:prstGeom>
          <a:noFill/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10B74CCC-6A97-4C54-B7ED-E715F1D84385}"/>
              </a:ext>
            </a:extLst>
          </p:cNvPr>
          <p:cNvCxnSpPr>
            <a:cxnSpLocks/>
          </p:cNvCxnSpPr>
          <p:nvPr/>
        </p:nvCxnSpPr>
        <p:spPr>
          <a:xfrm>
            <a:off x="5687195" y="1052052"/>
            <a:ext cx="483747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2C024DA8-AE37-4659-B7C5-F5DD65070F94}"/>
              </a:ext>
            </a:extLst>
          </p:cNvPr>
          <p:cNvCxnSpPr>
            <a:cxnSpLocks/>
          </p:cNvCxnSpPr>
          <p:nvPr/>
        </p:nvCxnSpPr>
        <p:spPr>
          <a:xfrm>
            <a:off x="5687195" y="2797278"/>
            <a:ext cx="483747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096DE446-EE35-4E01-89BB-D7C1A7EDC07E}"/>
              </a:ext>
            </a:extLst>
          </p:cNvPr>
          <p:cNvCxnSpPr>
            <a:cxnSpLocks/>
          </p:cNvCxnSpPr>
          <p:nvPr/>
        </p:nvCxnSpPr>
        <p:spPr>
          <a:xfrm>
            <a:off x="5687195" y="4576916"/>
            <a:ext cx="483747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>
            <a:extLst>
              <a:ext uri="{FF2B5EF4-FFF2-40B4-BE49-F238E27FC236}">
                <a16:creationId xmlns:a16="http://schemas.microsoft.com/office/drawing/2014/main" id="{A1B3EBBC-49AC-43DC-8610-10649A541930}"/>
              </a:ext>
            </a:extLst>
          </p:cNvPr>
          <p:cNvCxnSpPr>
            <a:cxnSpLocks/>
          </p:cNvCxnSpPr>
          <p:nvPr/>
        </p:nvCxnSpPr>
        <p:spPr>
          <a:xfrm>
            <a:off x="5687195" y="1917290"/>
            <a:ext cx="4837471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>
            <a:extLst>
              <a:ext uri="{FF2B5EF4-FFF2-40B4-BE49-F238E27FC236}">
                <a16:creationId xmlns:a16="http://schemas.microsoft.com/office/drawing/2014/main" id="{7F206E37-C71B-48F2-BA8A-8A4537007291}"/>
              </a:ext>
            </a:extLst>
          </p:cNvPr>
          <p:cNvCxnSpPr>
            <a:cxnSpLocks/>
            <a:endCxn id="28" idx="3"/>
          </p:cNvCxnSpPr>
          <p:nvPr/>
        </p:nvCxnSpPr>
        <p:spPr>
          <a:xfrm flipV="1">
            <a:off x="5687195" y="3647767"/>
            <a:ext cx="4837471" cy="24582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7F43858E-C7A7-49E5-B291-9580F8670DDA}"/>
              </a:ext>
            </a:extLst>
          </p:cNvPr>
          <p:cNvCxnSpPr>
            <a:cxnSpLocks/>
          </p:cNvCxnSpPr>
          <p:nvPr/>
        </p:nvCxnSpPr>
        <p:spPr>
          <a:xfrm>
            <a:off x="5687195" y="6322141"/>
            <a:ext cx="483747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34DB92EE-5793-4358-BA0B-59B484AD1FC3}"/>
              </a:ext>
            </a:extLst>
          </p:cNvPr>
          <p:cNvCxnSpPr>
            <a:cxnSpLocks/>
          </p:cNvCxnSpPr>
          <p:nvPr/>
        </p:nvCxnSpPr>
        <p:spPr>
          <a:xfrm>
            <a:off x="5687195" y="5417575"/>
            <a:ext cx="4837471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Image 35">
            <a:extLst>
              <a:ext uri="{FF2B5EF4-FFF2-40B4-BE49-F238E27FC236}">
                <a16:creationId xmlns:a16="http://schemas.microsoft.com/office/drawing/2014/main" id="{F28ECA47-8A07-43D6-B82E-EEF5F8A6AF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5349" y="2374762"/>
            <a:ext cx="857873" cy="845031"/>
          </a:xfrm>
          <a:prstGeom prst="rect">
            <a:avLst/>
          </a:prstGeom>
        </p:spPr>
      </p:pic>
      <p:pic>
        <p:nvPicPr>
          <p:cNvPr id="37" name="Image 36" descr="Une image contenant roue, transport&#10;&#10;Description générée automatiquement">
            <a:extLst>
              <a:ext uri="{FF2B5EF4-FFF2-40B4-BE49-F238E27FC236}">
                <a16:creationId xmlns:a16="http://schemas.microsoft.com/office/drawing/2014/main" id="{C6965ABD-49F3-4B09-BFED-E2852B8BFE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0453" y="4142130"/>
            <a:ext cx="852769" cy="869567"/>
          </a:xfrm>
          <a:prstGeom prst="rect">
            <a:avLst/>
          </a:prstGeom>
        </p:spPr>
      </p:pic>
      <p:pic>
        <p:nvPicPr>
          <p:cNvPr id="38" name="Image 37">
            <a:extLst>
              <a:ext uri="{FF2B5EF4-FFF2-40B4-BE49-F238E27FC236}">
                <a16:creationId xmlns:a16="http://schemas.microsoft.com/office/drawing/2014/main" id="{5A474F42-3388-4834-9FE2-B4CFB1673D1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91" t="9096" r="11488" b="60253"/>
          <a:stretch/>
        </p:blipFill>
        <p:spPr>
          <a:xfrm>
            <a:off x="5795349" y="637169"/>
            <a:ext cx="812346" cy="800267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A87B0E16-9540-497D-9FD0-E0FEA88F898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91" t="9096" r="11488" b="60253"/>
          <a:stretch/>
        </p:blipFill>
        <p:spPr>
          <a:xfrm>
            <a:off x="5795349" y="5903054"/>
            <a:ext cx="812346" cy="800267"/>
          </a:xfrm>
          <a:prstGeom prst="rect">
            <a:avLst/>
          </a:prstGeom>
        </p:spPr>
      </p:pic>
      <p:sp>
        <p:nvSpPr>
          <p:cNvPr id="40" name="ZoneTexte 39">
            <a:extLst>
              <a:ext uri="{FF2B5EF4-FFF2-40B4-BE49-F238E27FC236}">
                <a16:creationId xmlns:a16="http://schemas.microsoft.com/office/drawing/2014/main" id="{033F4283-0881-48F1-AA40-61E8150D5F3D}"/>
              </a:ext>
            </a:extLst>
          </p:cNvPr>
          <p:cNvSpPr txBox="1"/>
          <p:nvPr/>
        </p:nvSpPr>
        <p:spPr>
          <a:xfrm>
            <a:off x="5891522" y="7224255"/>
            <a:ext cx="44862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i="1" dirty="0"/>
              <a:t>Écrire et plier sur les pointillés</a:t>
            </a:r>
          </a:p>
        </p:txBody>
      </p:sp>
    </p:spTree>
    <p:extLst>
      <p:ext uri="{BB962C8B-B14F-4D97-AF65-F5344CB8AC3E}">
        <p14:creationId xmlns:p14="http://schemas.microsoft.com/office/powerpoint/2010/main" val="205356064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12</Words>
  <Application>Microsoft Office PowerPoint</Application>
  <PresentationFormat>Personnalisé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MHF</dc:creator>
  <cp:revision>4</cp:revision>
  <dcterms:created xsi:type="dcterms:W3CDTF">2021-11-05T13:57:07Z</dcterms:created>
  <dcterms:modified xsi:type="dcterms:W3CDTF">2021-11-05T14:07:41Z</dcterms:modified>
</cp:coreProperties>
</file>